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6104" autoAdjust="0"/>
  </p:normalViewPr>
  <p:slideViewPr>
    <p:cSldViewPr>
      <p:cViewPr varScale="1">
        <p:scale>
          <a:sx n="64" d="100"/>
          <a:sy n="64" d="100"/>
        </p:scale>
        <p:origin x="-14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8FABC9-8B25-47B0-A55B-068C34D86C2F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E519C-8F36-4CBE-9C6B-354FF8738B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全屏显示(4:3)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</vt:vector>
  </TitlesOfParts>
  <Company>Zhongzhou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MengYajun</dc:creator>
  <cp:lastModifiedBy>MengYajun</cp:lastModifiedBy>
  <cp:revision>8</cp:revision>
  <dcterms:created xsi:type="dcterms:W3CDTF">2017-05-07T12:45:18Z</dcterms:created>
  <dcterms:modified xsi:type="dcterms:W3CDTF">2017-05-07T13:00:19Z</dcterms:modified>
</cp:coreProperties>
</file>